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83" r:id="rId2"/>
    <p:sldId id="257" r:id="rId3"/>
    <p:sldId id="258" r:id="rId4"/>
    <p:sldId id="259" r:id="rId5"/>
    <p:sldId id="274" r:id="rId6"/>
    <p:sldId id="273" r:id="rId7"/>
    <p:sldId id="290" r:id="rId8"/>
    <p:sldId id="289" r:id="rId9"/>
    <p:sldId id="288" r:id="rId10"/>
    <p:sldId id="265" r:id="rId11"/>
    <p:sldId id="269" r:id="rId12"/>
    <p:sldId id="270" r:id="rId13"/>
    <p:sldId id="276" r:id="rId14"/>
    <p:sldId id="282" r:id="rId15"/>
    <p:sldId id="291" r:id="rId16"/>
    <p:sldId id="271" r:id="rId17"/>
    <p:sldId id="272" r:id="rId1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2462" autoAdjust="0"/>
  </p:normalViewPr>
  <p:slideViewPr>
    <p:cSldViewPr snapToGrid="0">
      <p:cViewPr varScale="1">
        <p:scale>
          <a:sx n="103" d="100"/>
          <a:sy n="103" d="100"/>
        </p:scale>
        <p:origin x="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43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2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59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9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5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53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2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41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36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393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643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01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456C33-CAA5-4FFD-8487-DD52D6C95514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8B1C18-10F5-4FB3-9F6B-E8AAD6251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731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dav.org/wp-content/uploads/Adopted_Resolutions_Convention2026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77348"/>
            <a:ext cx="12192000" cy="50806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010" y="5600598"/>
            <a:ext cx="11806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This month is honoring the French and Indian War   1754 to 1763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252663" y="42620"/>
            <a:ext cx="10948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Welcome to the Carroll E Prosser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Chapter and Unit 30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September 3</a:t>
            </a:r>
            <a:r>
              <a:rPr lang="en-US" sz="3600" b="1" baseline="30000" dirty="0">
                <a:solidFill>
                  <a:schemeClr val="bg1"/>
                </a:solidFill>
              </a:rPr>
              <a:t>rd</a:t>
            </a:r>
            <a:r>
              <a:rPr lang="en-US" sz="3600" b="1" dirty="0">
                <a:solidFill>
                  <a:schemeClr val="bg1"/>
                </a:solidFill>
              </a:rPr>
              <a:t> 2026 Monthly Meeting </a:t>
            </a: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0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4263" y="4459788"/>
            <a:ext cx="8534400" cy="15070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19131" y="-193775"/>
            <a:ext cx="8534400" cy="12427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Pre Meeting Activ</a:t>
            </a:r>
            <a:r>
              <a:rPr lang="en-US" sz="3600" b="1" dirty="0"/>
              <a:t>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1675" y="793909"/>
            <a:ext cx="10570346" cy="787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800" b="1" dirty="0">
                <a:solidFill>
                  <a:schemeClr val="bg1"/>
                </a:solidFill>
              </a:rPr>
              <a:t>Please Silence your cell phones!</a:t>
            </a:r>
            <a:br>
              <a:rPr lang="en-US" sz="2800" b="1" dirty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Dinner is brought to you by Myrtle Dirty Wings </a:t>
            </a:r>
            <a:endParaRPr lang="en-US" sz="2800" b="1" dirty="0">
              <a:solidFill>
                <a:schemeClr val="dk1"/>
              </a:solidFill>
              <a:latin typeface="Arial"/>
              <a:ea typeface="DejaVu Sans"/>
            </a:endParaRP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Chaplains Invocation / Veteran Health</a:t>
            </a:r>
          </a:p>
          <a:p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	</a:t>
            </a:r>
            <a:b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</a:br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Introduction of New Members, Visitors</a:t>
            </a:r>
          </a:p>
          <a:p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Dinner, New process</a:t>
            </a:r>
          </a:p>
          <a:p>
            <a:endParaRPr lang="en-US" sz="2800" b="1" dirty="0">
              <a:solidFill>
                <a:schemeClr val="dk1"/>
              </a:solidFill>
              <a:latin typeface="Arial"/>
              <a:ea typeface="DejaVu Sans"/>
            </a:endParaRPr>
          </a:p>
          <a:p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50 50 Drawing will now be held</a:t>
            </a:r>
          </a:p>
          <a:p>
            <a:r>
              <a:rPr lang="en-US" sz="2800" b="1" dirty="0">
                <a:solidFill>
                  <a:schemeClr val="dk1"/>
                </a:solidFill>
                <a:latin typeface="Arial"/>
                <a:ea typeface="DejaVu Sans"/>
              </a:rPr>
              <a:t>after the meeting adjourns </a:t>
            </a:r>
          </a:p>
          <a:p>
            <a:endParaRPr lang="en-US" sz="2800" b="1" dirty="0">
              <a:solidFill>
                <a:schemeClr val="dk1"/>
              </a:solidFill>
              <a:latin typeface="Arial"/>
              <a:ea typeface="DejaVu Sans"/>
            </a:endParaRPr>
          </a:p>
          <a:p>
            <a:endParaRPr lang="en-US" sz="2800" b="1" dirty="0">
              <a:solidFill>
                <a:schemeClr val="dk1"/>
              </a:solidFill>
              <a:latin typeface="Arial"/>
              <a:ea typeface="DejaVu Sans"/>
            </a:endParaRPr>
          </a:p>
          <a:p>
            <a:endParaRPr lang="en-US" sz="2800" b="1" dirty="0">
              <a:solidFill>
                <a:schemeClr val="dk1"/>
              </a:solidFill>
              <a:latin typeface="Arial"/>
              <a:ea typeface="DejaVu Sans"/>
            </a:endParaRPr>
          </a:p>
          <a:p>
            <a:endParaRPr lang="en-US" sz="3200" b="1" dirty="0">
              <a:solidFill>
                <a:srgbClr val="000000"/>
              </a:solidFill>
              <a:latin typeface="Arial"/>
            </a:endParaRPr>
          </a:p>
          <a:p>
            <a:endParaRPr lang="en-US" sz="3200" b="1" dirty="0">
              <a:solidFill>
                <a:srgbClr val="000000"/>
              </a:solidFill>
              <a:latin typeface="Arial"/>
            </a:endParaRP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31" y="4179194"/>
            <a:ext cx="5034969" cy="267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9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757"/>
            <a:ext cx="12080382" cy="6897108"/>
          </a:xfrm>
        </p:spPr>
      </p:pic>
      <p:sp>
        <p:nvSpPr>
          <p:cNvPr id="9" name="Rectangle 8"/>
          <p:cNvSpPr/>
          <p:nvPr/>
        </p:nvSpPr>
        <p:spPr>
          <a:xfrm>
            <a:off x="422367" y="134757"/>
            <a:ext cx="117696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Arial"/>
                <a:ea typeface="DejaVu Sans"/>
              </a:rPr>
              <a:t>DAV Carroll E. Prosser Chapter 30</a:t>
            </a:r>
            <a:br>
              <a:rPr lang="en-US" sz="3600" dirty="0">
                <a:solidFill>
                  <a:schemeClr val="tx2"/>
                </a:solidFill>
                <a:latin typeface="Arial"/>
              </a:rPr>
            </a:br>
            <a:r>
              <a:rPr lang="en-US" sz="3600" b="1" dirty="0">
                <a:solidFill>
                  <a:schemeClr val="tx2"/>
                </a:solidFill>
                <a:latin typeface="Arial"/>
                <a:ea typeface="DejaVu Sans"/>
              </a:rPr>
              <a:t>Monthly Meeting   </a:t>
            </a:r>
            <a:endParaRPr lang="en-US" sz="3600" dirty="0">
              <a:solidFill>
                <a:schemeClr val="tx2"/>
              </a:solidFill>
              <a:latin typeface="Arial"/>
            </a:endParaRPr>
          </a:p>
          <a:p>
            <a:pPr algn="ctr"/>
            <a:r>
              <a:rPr lang="en-US" sz="3600" b="1" dirty="0">
                <a:solidFill>
                  <a:schemeClr val="tx2"/>
                </a:solidFill>
                <a:latin typeface="Arial"/>
                <a:ea typeface="DejaVu Sans"/>
              </a:rPr>
              <a:t>September 3rd  , 2026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61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179" y="459029"/>
            <a:ext cx="8534400" cy="93728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04" y="1147156"/>
            <a:ext cx="9960019" cy="5602779"/>
          </a:xfrm>
        </p:spPr>
        <p:txBody>
          <a:bodyPr>
            <a:noAutofit/>
          </a:bodyPr>
          <a:lstStyle/>
          <a:p>
            <a:pPr marL="679680" indent="-5716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Arial"/>
                <a:ea typeface="DejaVu Sans"/>
              </a:rPr>
              <a:t>Call meeting to order</a:t>
            </a:r>
            <a:endParaRPr lang="en-US" sz="3600" dirty="0">
              <a:solidFill>
                <a:srgbClr val="000000"/>
              </a:solidFill>
              <a:latin typeface="Arial"/>
            </a:endParaRPr>
          </a:p>
          <a:p>
            <a:pPr marL="679680" indent="-5716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Arial"/>
                <a:ea typeface="DejaVu Sans"/>
              </a:rPr>
              <a:t>Roll Call of Officers</a:t>
            </a:r>
            <a:endParaRPr lang="en-US" sz="3600" dirty="0">
              <a:solidFill>
                <a:srgbClr val="000000"/>
              </a:solidFill>
              <a:latin typeface="Arial"/>
            </a:endParaRPr>
          </a:p>
          <a:p>
            <a:pPr marL="679680" indent="-5716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Arial"/>
                <a:ea typeface="Microsoft YaHei"/>
              </a:rPr>
              <a:t>Flag Salute/Pledge of Allegiance</a:t>
            </a:r>
            <a:endParaRPr lang="en-US" sz="3600" dirty="0">
              <a:solidFill>
                <a:srgbClr val="000000"/>
              </a:solidFill>
              <a:latin typeface="Arial"/>
            </a:endParaRPr>
          </a:p>
          <a:p>
            <a:pPr marL="679680" indent="-5716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Arial"/>
                <a:ea typeface="Microsoft YaHei"/>
              </a:rPr>
              <a:t>Approval of last Chapter meeting  minutes  </a:t>
            </a:r>
            <a:br>
              <a:rPr lang="en-US" sz="3600" dirty="0"/>
            </a:br>
            <a:r>
              <a:rPr lang="en-US" sz="3600" dirty="0">
                <a:solidFill>
                  <a:srgbClr val="000000"/>
                </a:solidFill>
                <a:latin typeface="Arial"/>
                <a:ea typeface="Microsoft YaHei"/>
              </a:rPr>
              <a:t>  corrections as needed, Motion/Second to</a:t>
            </a:r>
            <a:br>
              <a:rPr lang="en-US" sz="3600" dirty="0"/>
            </a:br>
            <a:r>
              <a:rPr lang="en-US" sz="3600" dirty="0">
                <a:solidFill>
                  <a:srgbClr val="000000"/>
                </a:solidFill>
                <a:latin typeface="Arial"/>
                <a:ea typeface="Microsoft YaHei"/>
              </a:rPr>
              <a:t>  approve</a:t>
            </a:r>
            <a:endParaRPr lang="en-US" sz="3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691" y="168633"/>
            <a:ext cx="451485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0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756" y="0"/>
            <a:ext cx="11770821" cy="15070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Old Business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8764" y="1413164"/>
            <a:ext cx="1121386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Selected final three for Veteran Outreach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Veteran Food Program at Church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Specialized recliner for Vet Center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Vietnam Memorial Statue 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FY 2046/2027 Budget approved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DAV Rituals and Standards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96" y="3638550"/>
            <a:ext cx="4387403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65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08" y="164713"/>
            <a:ext cx="11909571" cy="15070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New Business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2821" y="1671780"/>
            <a:ext cx="1221205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New Seating Arrangement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DAV Rituals and Standards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Executive Committee Meeting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By Laws, JROTC, Audit Committee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Veteran Donations: New guidelines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Will start with new FY Year veteran focused donation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Budget will be established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Must be funded within current Fiscal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229" y="1178014"/>
            <a:ext cx="45148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8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4126" y="83426"/>
            <a:ext cx="1192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New Business ---- Continued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686590" y="1273474"/>
            <a:ext cx="112912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New Web Master 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Mike Sheehan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Responsible for our official DAV web site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Very static, official documents only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Facebook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Social activities for both our Chapter and the Auxiliary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JROTC  Committee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   Established relationship with local schools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Bob </a:t>
            </a:r>
            <a:r>
              <a:rPr lang="en-US" sz="2400" dirty="0" err="1">
                <a:solidFill>
                  <a:schemeClr val="bg1"/>
                </a:solidFill>
              </a:rPr>
              <a:t>Badeau</a:t>
            </a:r>
            <a:r>
              <a:rPr lang="en-US" sz="2400" dirty="0">
                <a:solidFill>
                  <a:schemeClr val="bg1"/>
                </a:solidFill>
              </a:rPr>
              <a:t> has accepted to be the Chair of the committee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          Need volunteers to work with each school, See Chairman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090" y="0"/>
            <a:ext cx="3163910" cy="294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7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8758" y="457200"/>
            <a:ext cx="11369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Treasurer Report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6285" y="2000817"/>
            <a:ext cx="6056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See attached Report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0" y="3327400"/>
            <a:ext cx="6738763" cy="343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6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2" y="186552"/>
            <a:ext cx="11980189" cy="15070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Commander’s Action Network (CAN)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dav.quorum.us/home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4868" y="2380806"/>
            <a:ext cx="11817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   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016" y="1980697"/>
            <a:ext cx="100781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u="sng" dirty="0">
                <a:hlinkClick r:id="rId2"/>
              </a:rPr>
              <a:t>Adopted_Resolutions_Convention2026.pdf</a:t>
            </a:r>
            <a:endParaRPr lang="en-US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9" y="2852258"/>
            <a:ext cx="9561380" cy="384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3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5747" y="273679"/>
            <a:ext cx="8534400" cy="99906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officer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849" y="1272747"/>
            <a:ext cx="115288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Senior Vice   *David Katai</a:t>
            </a:r>
          </a:p>
          <a:p>
            <a:pPr marL="889200" lvl="1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Claims/Building Maintenance</a:t>
            </a: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First Junior Vice    *Bill McClure</a:t>
            </a:r>
          </a:p>
          <a:p>
            <a:pPr marL="889200" lvl="1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Public Relations/Vet Outreach</a:t>
            </a:r>
            <a:endParaRPr lang="en-US" sz="3200" dirty="0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Second Junior Vice  *John Burns</a:t>
            </a:r>
            <a:endParaRPr lang="en-US" sz="3200" dirty="0">
              <a:solidFill>
                <a:srgbClr val="000000"/>
              </a:solidFill>
              <a:latin typeface="Arial"/>
            </a:endParaRPr>
          </a:p>
          <a:p>
            <a:pPr marL="889200" lvl="1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Fund Raising/Event Coordination		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417" y="1799896"/>
            <a:ext cx="45148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58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38" y="150111"/>
            <a:ext cx="11924269" cy="1283273"/>
          </a:xfrm>
        </p:spPr>
        <p:txBody>
          <a:bodyPr/>
          <a:lstStyle/>
          <a:p>
            <a:pPr algn="ctr"/>
            <a:r>
              <a:rPr lang="en-US">
                <a:solidFill>
                  <a:srgbClr val="000000"/>
                </a:solidFill>
                <a:latin typeface="Arial"/>
                <a:ea typeface="DejaVu Sans"/>
              </a:rPr>
              <a:t>Claims</a:t>
            </a:r>
            <a:br>
              <a:rPr lang="en-US"/>
            </a:br>
            <a:r>
              <a:rPr lang="en-US">
                <a:solidFill>
                  <a:srgbClr val="000000"/>
                </a:solidFill>
                <a:latin typeface="Arial"/>
                <a:ea typeface="DejaVu Sans"/>
              </a:rPr>
              <a:t>David Katai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8482" y="1063320"/>
            <a:ext cx="104414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8475" y="1765426"/>
            <a:ext cx="113439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July assisted 163 Veterans   </a:t>
            </a:r>
          </a:p>
          <a:p>
            <a:r>
              <a:rPr lang="en-US" sz="3200" dirty="0">
                <a:solidFill>
                  <a:schemeClr val="bg1"/>
                </a:solidFill>
              </a:rPr>
              <a:t>Filed 129 Claims</a:t>
            </a:r>
          </a:p>
          <a:p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August  Assisted 156 Veterans   </a:t>
            </a:r>
          </a:p>
          <a:p>
            <a:r>
              <a:rPr lang="en-US" sz="3200" dirty="0">
                <a:solidFill>
                  <a:schemeClr val="bg1"/>
                </a:solidFill>
              </a:rPr>
              <a:t>Filed 151 Claims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Total Assisted over the Summer     </a:t>
            </a:r>
          </a:p>
          <a:p>
            <a:r>
              <a:rPr lang="en-US" sz="3200" dirty="0">
                <a:solidFill>
                  <a:schemeClr val="bg1"/>
                </a:solidFill>
              </a:rPr>
              <a:t>319 Veterans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</a:t>
            </a:r>
          </a:p>
          <a:p>
            <a:r>
              <a:rPr lang="en-US" sz="3200" dirty="0">
                <a:solidFill>
                  <a:schemeClr val="bg1"/>
                </a:solidFill>
              </a:rPr>
              <a:t>Total Claims filed   280       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1765425"/>
            <a:ext cx="5036783" cy="4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78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04" y="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Building Maintenance</a:t>
            </a:r>
            <a:br>
              <a:rPr lang="en-US" sz="3200" dirty="0"/>
            </a:b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David Katai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95539" y="1819117"/>
            <a:ext cx="113311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Work Parties – Summer work accomplished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	Power wash exterior</a:t>
            </a:r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	Clean out flag garden</a:t>
            </a:r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        Installed dehumidifier 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        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	</a:t>
            </a:r>
          </a:p>
          <a:p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4152900"/>
            <a:ext cx="5788025" cy="268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57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1360930" cy="11097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Public Relations/Veteran Outreach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Bill McClure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5459" y="1751527"/>
            <a:ext cx="106654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Myrtle Beach Mayors Veterans monthly meeting has started up again</a:t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Started doing claims at the American Legion Murrells inlet every other Monday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870" y="4164874"/>
            <a:ext cx="3605413" cy="261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12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412" y="-445308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>
                <a:solidFill>
                  <a:schemeClr val="bg1"/>
                </a:solidFill>
              </a:rPr>
              <a:t>Fund Raising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John Burns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68" y="1158374"/>
            <a:ext cx="1024252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Fund raising status  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 Golden Corral 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 Gun Raffle – Potential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  Blood Drive</a:t>
            </a:r>
          </a:p>
          <a:p>
            <a:r>
              <a:rPr lang="en-US" sz="3200" dirty="0">
                <a:solidFill>
                  <a:schemeClr val="bg1"/>
                </a:solidFill>
              </a:rPr>
              <a:t>         Walmart - Cancelled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Donations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Car Club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Sea Dog Pressure Washing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Coin Club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     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169" y="3004081"/>
            <a:ext cx="5821250" cy="37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1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329" y="0"/>
            <a:ext cx="8534400" cy="15070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Upcoming Events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307" y="1187156"/>
            <a:ext cx="11949693" cy="567084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Little River Patriots Day Event –Little River September 12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DAVA Event. See Amanda Ames to  volunteer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Market Common Veterans Military Appreciation Ball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Friday November 13, 2026 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See John or Judy Giannantoni  Tickets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are on Sale for $35 </a:t>
            </a:r>
            <a:endParaRPr lang="en-US" sz="3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Myrtle Beach Stand down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 October 16</a:t>
            </a:r>
            <a:r>
              <a:rPr lang="en-US" sz="3600" baseline="30000" dirty="0">
                <a:solidFill>
                  <a:schemeClr val="bg1"/>
                </a:solidFill>
              </a:rPr>
              <a:t>th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00" y="4186445"/>
            <a:ext cx="3746500" cy="267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71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5239" y="125397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rgbClr val="000000"/>
                </a:solidFill>
                <a:latin typeface="Arial"/>
                <a:ea typeface="DejaVu Sans"/>
              </a:rPr>
              <a:t>Memorial </a:t>
            </a:r>
            <a:br>
              <a:rPr lang="en-US"/>
            </a:br>
            <a:r>
              <a:rPr lang="en-US" b="1">
                <a:solidFill>
                  <a:srgbClr val="000000"/>
                </a:solidFill>
                <a:latin typeface="Arial"/>
                <a:ea typeface="DejaVu Sans"/>
              </a:rPr>
              <a:t>A Moment of silence for those who have gone before us</a:t>
            </a:r>
            <a:r>
              <a:rPr lang="en-US">
                <a:solidFill>
                  <a:srgbClr val="000000"/>
                </a:solidFill>
                <a:latin typeface="Arial"/>
                <a:ea typeface="DejaVu Sans"/>
              </a:rPr>
              <a:t>. </a:t>
            </a:r>
            <a:endParaRPr lang="en-US" dirty="0"/>
          </a:p>
        </p:txBody>
      </p:sp>
      <p:pic>
        <p:nvPicPr>
          <p:cNvPr id="4" name="Picture 1"/>
          <p:cNvPicPr/>
          <p:nvPr/>
        </p:nvPicPr>
        <p:blipFill>
          <a:blip r:embed="rId2"/>
          <a:stretch/>
        </p:blipFill>
        <p:spPr>
          <a:xfrm>
            <a:off x="6026726" y="2313327"/>
            <a:ext cx="5968539" cy="352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Picture 48"/>
          <p:cNvPicPr/>
          <p:nvPr/>
        </p:nvPicPr>
        <p:blipFill>
          <a:blip r:embed="rId3"/>
          <a:stretch/>
        </p:blipFill>
        <p:spPr>
          <a:xfrm>
            <a:off x="249381" y="2313327"/>
            <a:ext cx="5777345" cy="352008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949233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306" y="98213"/>
            <a:ext cx="8534400" cy="85775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  <a:ea typeface="DejaVu Sans"/>
              </a:rPr>
              <a:t>Closing Ceremonies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4511" y="862975"/>
            <a:ext cx="11195222" cy="6658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600" dirty="0">
                <a:solidFill>
                  <a:srgbClr val="000000"/>
                </a:solidFill>
                <a:latin typeface="Arial"/>
                <a:ea typeface="DejaVu Sans"/>
              </a:rPr>
              <a:t>Anything for the good of the Chapter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DejaVu Sans"/>
              </a:rPr>
              <a:t>?</a:t>
            </a:r>
            <a:endParaRPr lang="en-US" sz="380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1417"/>
              </a:spcBef>
              <a:tabLst>
                <a:tab pos="0" algn="l"/>
              </a:tabLst>
            </a:pPr>
            <a:endParaRPr lang="en-US" sz="600" dirty="0">
              <a:solidFill>
                <a:srgbClr val="000000"/>
              </a:solidFill>
              <a:latin typeface="Arial"/>
            </a:endParaRPr>
          </a:p>
          <a:p>
            <a:pPr marL="565200" indent="-457200">
              <a:spcBef>
                <a:spcPts val="1417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Next Meeting on October 6</a:t>
            </a:r>
            <a:r>
              <a:rPr lang="en-US" sz="3200" baseline="30000" dirty="0">
                <a:solidFill>
                  <a:srgbClr val="000000"/>
                </a:solidFill>
                <a:latin typeface="Arial"/>
                <a:ea typeface="DejaVu Sans"/>
              </a:rPr>
              <a:t>th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, 2026</a:t>
            </a:r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565200" indent="-457200">
              <a:spcBef>
                <a:spcPts val="1417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Chaplain Closing Prayer</a:t>
            </a:r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565200" indent="-457200">
              <a:spcBef>
                <a:spcPts val="1417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Motion to adjourn</a:t>
            </a:r>
            <a:b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</a:p>
          <a:p>
            <a:pPr marL="565200" indent="-457200">
              <a:spcBef>
                <a:spcPts val="1417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3200" dirty="0">
                <a:solidFill>
                  <a:srgbClr val="000000"/>
                </a:solidFill>
                <a:latin typeface="Arial"/>
                <a:ea typeface="DejaVu Sans"/>
              </a:rPr>
              <a:t>50/50 Drawing 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endParaRPr lang="en-US" sz="3200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endParaRPr lang="en-US" sz="3200" dirty="0">
              <a:solidFill>
                <a:srgbClr val="000000"/>
              </a:solidFill>
              <a:latin typeface="Arial"/>
            </a:endParaRP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41" y="3866680"/>
            <a:ext cx="6816759" cy="29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23174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CA4F05B-7580-4236-9A94-998B5F8D2F88}"/>
</file>

<file path=customXml/itemProps2.xml><?xml version="1.0" encoding="utf-8"?>
<ds:datastoreItem xmlns:ds="http://schemas.openxmlformats.org/officeDocument/2006/customXml" ds:itemID="{94B3D20D-683C-4D85-B77C-CA026A8DF1C1}"/>
</file>

<file path=customXml/itemProps3.xml><?xml version="1.0" encoding="utf-8"?>
<ds:datastoreItem xmlns:ds="http://schemas.openxmlformats.org/officeDocument/2006/customXml" ds:itemID="{8351053C-6A53-43FC-A73E-A5EBF856661C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6770</TotalTime>
  <Words>556</Words>
  <Application>Microsoft Macintosh PowerPoint</Application>
  <PresentationFormat>Widescreen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Century Gothic</vt:lpstr>
      <vt:lpstr>Symbol</vt:lpstr>
      <vt:lpstr>Wingdings</vt:lpstr>
      <vt:lpstr>Wingdings 3</vt:lpstr>
      <vt:lpstr>Slice</vt:lpstr>
      <vt:lpstr>PowerPoint Presentation</vt:lpstr>
      <vt:lpstr>        </vt:lpstr>
      <vt:lpstr>PowerPoint Presentation</vt:lpstr>
      <vt:lpstr>Agenda</vt:lpstr>
      <vt:lpstr>Old Business</vt:lpstr>
      <vt:lpstr>New Business</vt:lpstr>
      <vt:lpstr>PowerPoint Presentation</vt:lpstr>
      <vt:lpstr>PowerPoint Presentation</vt:lpstr>
      <vt:lpstr>Commander’s Action Network (CAN) dav.quorum.us/home</vt:lpstr>
      <vt:lpstr>officer Reports</vt:lpstr>
      <vt:lpstr>Claims David Katai</vt:lpstr>
      <vt:lpstr>Building Maintenance David Katai</vt:lpstr>
      <vt:lpstr>PowerPoint Presentation</vt:lpstr>
      <vt:lpstr> Fund Raising John Burns</vt:lpstr>
      <vt:lpstr>Upcoming Events </vt:lpstr>
      <vt:lpstr>Memorial  A Moment of silence for those who have gone before us. </vt:lpstr>
      <vt:lpstr>Closing Ceremonies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Carroll E. Prosser Chapter Welcome to the March 5th  2026 Monthly Meeting</dc:title>
  <dc:creator>Microsoft account</dc:creator>
  <cp:lastModifiedBy>Michael Sheehan</cp:lastModifiedBy>
  <cp:revision>143</cp:revision>
  <cp:lastPrinted>2026-06-04T16:08:19Z</cp:lastPrinted>
  <dcterms:created xsi:type="dcterms:W3CDTF">2026-02-08T14:16:10Z</dcterms:created>
  <dcterms:modified xsi:type="dcterms:W3CDTF">2026-09-08T14:37:20Z</dcterms:modified>
</cp:coreProperties>
</file>